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9875500" cx="17556475"/>
  <p:notesSz cx="9875500" cy="175564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0355">
          <p15:clr>
            <a:srgbClr val="9AA0A6"/>
          </p15:clr>
        </p15:guide>
        <p15:guide id="2" orient="horz" pos="1296">
          <p15:clr>
            <a:srgbClr val="9AA0A6"/>
          </p15:clr>
        </p15:guide>
        <p15:guide id="3" pos="792">
          <p15:clr>
            <a:srgbClr val="9AA0A6"/>
          </p15:clr>
        </p15:guide>
        <p15:guide id="4" orient="horz" pos="540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7" roundtripDataSignature="AMtx7miW2DpGW7Ty4ibE9N5CaqfLoH6i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355"/>
        <p:guide pos="1296" orient="horz"/>
        <p:guide pos="792"/>
        <p:guide pos="54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98d941b66d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g198d941b66d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g198d941b66d_1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8d941b66d_1_5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98d941b66d_1_5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198d941b66d_1_5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8d941b66d_1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98d941b66d_1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198d941b66d_1_2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8d941b66d_1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98d941b66d_1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98d941b66d_1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8d941b66d_1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98d941b66d_1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98d941b66d_1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8d941b66d_1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98d941b66d_1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198d941b66d_1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8d941b66d_1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98d941b66d_1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98d941b66d_1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8d941b66d_1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98d941b66d_1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98d941b66d_1_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8d941b66d_1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98d941b66d_1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98d941b66d_1_3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8d941b66d_1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98d941b66d_1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198d941b66d_1_3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8d941b66d_1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98d941b66d_1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198d941b66d_1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98d941b66d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" name="Google Shape;22;g198d941b66d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" name="Google Shape;23;g198d941b66d_1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8d941b66d_1_5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98d941b66d_1_5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98d941b66d_1_5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8d941b66d_1_5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98d941b66d_1_5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98d941b66d_1_5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8d941b66d_1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98d941b66d_1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198d941b66d_1_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8d941b66d_1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98d941b66d_1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198d941b66d_1_3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98d941b66d_1_4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98d941b66d_1_4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198d941b66d_1_4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8d941b66d_1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98d941b66d_1_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98d941b66d_1_4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98d941b66d_1_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98d941b66d_1_4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198d941b66d_1_4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98d941b66d_1_4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98d941b66d_1_4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198d941b66d_1_4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98d941b66d_1_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98d941b66d_1_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98d941b66d_1_4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8d941b66d_1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198d941b66d_1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198d941b66d_1_4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8d941b66d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198d941b66d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g198d941b66d_1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8d941b66d_1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98d941b66d_1_5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198d941b66d_1_5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98d941b66d_1_5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98d941b66d_1_5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198d941b66d_1_5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8d941b66d_1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98d941b66d_1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g198d941b66d_1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8d941b66d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198d941b66d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198d941b66d_1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98d941b66d_1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198d941b66d_1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98d941b66d_1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8d941b66d_1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98d941b66d_1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198d941b66d_1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98d941b66d_1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98d941b66d_1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198d941b66d_1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8d941b66d_1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98d941b66d_1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98d941b66d_1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74.png"/><Relationship Id="rId13" Type="http://schemas.openxmlformats.org/officeDocument/2006/relationships/image" Target="../media/image65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Relationship Id="rId14" Type="http://schemas.openxmlformats.org/officeDocument/2006/relationships/image" Target="../media/image68.png"/><Relationship Id="rId5" Type="http://schemas.openxmlformats.org/officeDocument/2006/relationships/image" Target="../media/image56.png"/><Relationship Id="rId6" Type="http://schemas.openxmlformats.org/officeDocument/2006/relationships/image" Target="../media/image62.png"/><Relationship Id="rId7" Type="http://schemas.openxmlformats.org/officeDocument/2006/relationships/image" Target="../media/image66.png"/><Relationship Id="rId8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png"/><Relationship Id="rId10" Type="http://schemas.openxmlformats.org/officeDocument/2006/relationships/image" Target="../media/image79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Relationship Id="rId7" Type="http://schemas.openxmlformats.org/officeDocument/2006/relationships/image" Target="../media/image77.png"/><Relationship Id="rId8" Type="http://schemas.openxmlformats.org/officeDocument/2006/relationships/image" Target="../media/image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4.png"/><Relationship Id="rId4" Type="http://schemas.openxmlformats.org/officeDocument/2006/relationships/image" Target="../media/image89.png"/><Relationship Id="rId5" Type="http://schemas.openxmlformats.org/officeDocument/2006/relationships/image" Target="../media/image75.jpg"/><Relationship Id="rId6" Type="http://schemas.openxmlformats.org/officeDocument/2006/relationships/image" Target="../media/image81.jpg"/><Relationship Id="rId7" Type="http://schemas.openxmlformats.org/officeDocument/2006/relationships/image" Target="../media/image83.png"/><Relationship Id="rId8" Type="http://schemas.openxmlformats.org/officeDocument/2006/relationships/image" Target="../media/image8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4.png"/><Relationship Id="rId4" Type="http://schemas.openxmlformats.org/officeDocument/2006/relationships/image" Target="../media/image89.png"/><Relationship Id="rId5" Type="http://schemas.openxmlformats.org/officeDocument/2006/relationships/image" Target="../media/image85.jpg"/><Relationship Id="rId6" Type="http://schemas.openxmlformats.org/officeDocument/2006/relationships/image" Target="../media/image97.png"/><Relationship Id="rId7" Type="http://schemas.openxmlformats.org/officeDocument/2006/relationships/image" Target="../media/image90.png"/><Relationship Id="rId8" Type="http://schemas.openxmlformats.org/officeDocument/2006/relationships/image" Target="../media/image9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4.png"/><Relationship Id="rId4" Type="http://schemas.openxmlformats.org/officeDocument/2006/relationships/image" Target="../media/image89.png"/><Relationship Id="rId5" Type="http://schemas.openxmlformats.org/officeDocument/2006/relationships/image" Target="../media/image96.jpg"/><Relationship Id="rId6" Type="http://schemas.openxmlformats.org/officeDocument/2006/relationships/image" Target="../media/image101.jpg"/><Relationship Id="rId7" Type="http://schemas.openxmlformats.org/officeDocument/2006/relationships/image" Target="../media/image9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9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99.png"/><Relationship Id="rId7" Type="http://schemas.openxmlformats.org/officeDocument/2006/relationships/image" Target="../media/image1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2.png"/><Relationship Id="rId4" Type="http://schemas.openxmlformats.org/officeDocument/2006/relationships/image" Target="../media/image95.png"/><Relationship Id="rId5" Type="http://schemas.openxmlformats.org/officeDocument/2006/relationships/image" Target="../media/image1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7.png"/><Relationship Id="rId4" Type="http://schemas.openxmlformats.org/officeDocument/2006/relationships/image" Target="../media/image95.png"/><Relationship Id="rId5" Type="http://schemas.openxmlformats.org/officeDocument/2006/relationships/image" Target="../media/image9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03.png"/><Relationship Id="rId8" Type="http://schemas.openxmlformats.org/officeDocument/2006/relationships/image" Target="../media/image11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4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Relationship Id="rId15" Type="http://schemas.openxmlformats.org/officeDocument/2006/relationships/image" Target="../media/image7.png"/><Relationship Id="rId14" Type="http://schemas.openxmlformats.org/officeDocument/2006/relationships/image" Target="../media/image26.png"/><Relationship Id="rId17" Type="http://schemas.openxmlformats.org/officeDocument/2006/relationships/image" Target="../media/image5.png"/><Relationship Id="rId16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4.png"/><Relationship Id="rId4" Type="http://schemas.openxmlformats.org/officeDocument/2006/relationships/image" Target="../media/image113.png"/><Relationship Id="rId5" Type="http://schemas.openxmlformats.org/officeDocument/2006/relationships/image" Target="../media/image117.png"/><Relationship Id="rId6" Type="http://schemas.openxmlformats.org/officeDocument/2006/relationships/image" Target="../media/image106.png"/><Relationship Id="rId7" Type="http://schemas.openxmlformats.org/officeDocument/2006/relationships/image" Target="../media/image1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4.png"/><Relationship Id="rId4" Type="http://schemas.openxmlformats.org/officeDocument/2006/relationships/image" Target="../media/image113.png"/><Relationship Id="rId5" Type="http://schemas.openxmlformats.org/officeDocument/2006/relationships/image" Target="../media/image127.png"/><Relationship Id="rId6" Type="http://schemas.openxmlformats.org/officeDocument/2006/relationships/image" Target="../media/image115.png"/><Relationship Id="rId7" Type="http://schemas.openxmlformats.org/officeDocument/2006/relationships/image" Target="../media/image110.png"/><Relationship Id="rId8" Type="http://schemas.openxmlformats.org/officeDocument/2006/relationships/image" Target="../media/image119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3.png"/><Relationship Id="rId10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28.png"/><Relationship Id="rId5" Type="http://schemas.openxmlformats.org/officeDocument/2006/relationships/image" Target="../media/image126.jpg"/><Relationship Id="rId6" Type="http://schemas.openxmlformats.org/officeDocument/2006/relationships/image" Target="../media/image132.png"/><Relationship Id="rId7" Type="http://schemas.openxmlformats.org/officeDocument/2006/relationships/image" Target="../media/image125.png"/><Relationship Id="rId8" Type="http://schemas.openxmlformats.org/officeDocument/2006/relationships/image" Target="../media/image121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9.png"/><Relationship Id="rId1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45.png"/><Relationship Id="rId5" Type="http://schemas.openxmlformats.org/officeDocument/2006/relationships/image" Target="../media/image136.jpg"/><Relationship Id="rId6" Type="http://schemas.openxmlformats.org/officeDocument/2006/relationships/image" Target="../media/image134.jpg"/><Relationship Id="rId7" Type="http://schemas.openxmlformats.org/officeDocument/2006/relationships/image" Target="../media/image135.jpg"/><Relationship Id="rId8" Type="http://schemas.openxmlformats.org/officeDocument/2006/relationships/image" Target="../media/image1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48.png"/><Relationship Id="rId5" Type="http://schemas.openxmlformats.org/officeDocument/2006/relationships/image" Target="../media/image152.png"/><Relationship Id="rId6" Type="http://schemas.openxmlformats.org/officeDocument/2006/relationships/image" Target="../media/image142.png"/><Relationship Id="rId7" Type="http://schemas.openxmlformats.org/officeDocument/2006/relationships/image" Target="../media/image138.png"/><Relationship Id="rId8" Type="http://schemas.openxmlformats.org/officeDocument/2006/relationships/image" Target="../media/image1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0.png"/><Relationship Id="rId4" Type="http://schemas.openxmlformats.org/officeDocument/2006/relationships/image" Target="../media/image120.png"/><Relationship Id="rId5" Type="http://schemas.openxmlformats.org/officeDocument/2006/relationships/image" Target="../media/image147.png"/><Relationship Id="rId6" Type="http://schemas.openxmlformats.org/officeDocument/2006/relationships/image" Target="../media/image151.png"/><Relationship Id="rId7" Type="http://schemas.openxmlformats.org/officeDocument/2006/relationships/image" Target="../media/image1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55.png"/><Relationship Id="rId5" Type="http://schemas.openxmlformats.org/officeDocument/2006/relationships/image" Target="../media/image153.jpg"/><Relationship Id="rId6" Type="http://schemas.openxmlformats.org/officeDocument/2006/relationships/image" Target="../media/image150.jpg"/><Relationship Id="rId7" Type="http://schemas.openxmlformats.org/officeDocument/2006/relationships/image" Target="../media/image128.png"/><Relationship Id="rId8" Type="http://schemas.openxmlformats.org/officeDocument/2006/relationships/image" Target="../media/image137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3.png"/><Relationship Id="rId10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28.png"/><Relationship Id="rId5" Type="http://schemas.openxmlformats.org/officeDocument/2006/relationships/image" Target="../media/image149.jpg"/><Relationship Id="rId6" Type="http://schemas.openxmlformats.org/officeDocument/2006/relationships/image" Target="../media/image160.jpg"/><Relationship Id="rId7" Type="http://schemas.openxmlformats.org/officeDocument/2006/relationships/image" Target="../media/image154.jpg"/><Relationship Id="rId8" Type="http://schemas.openxmlformats.org/officeDocument/2006/relationships/image" Target="../media/image159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3.png"/><Relationship Id="rId1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57.png"/><Relationship Id="rId5" Type="http://schemas.openxmlformats.org/officeDocument/2006/relationships/image" Target="../media/image163.png"/><Relationship Id="rId6" Type="http://schemas.openxmlformats.org/officeDocument/2006/relationships/image" Target="../media/image161.png"/><Relationship Id="rId7" Type="http://schemas.openxmlformats.org/officeDocument/2006/relationships/image" Target="../media/image166.png"/><Relationship Id="rId8" Type="http://schemas.openxmlformats.org/officeDocument/2006/relationships/image" Target="../media/image1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4.png"/><Relationship Id="rId4" Type="http://schemas.openxmlformats.org/officeDocument/2006/relationships/image" Target="../media/image158.png"/><Relationship Id="rId5" Type="http://schemas.openxmlformats.org/officeDocument/2006/relationships/image" Target="../media/image170.png"/><Relationship Id="rId6" Type="http://schemas.openxmlformats.org/officeDocument/2006/relationships/image" Target="../media/image1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36.jpg"/><Relationship Id="rId7" Type="http://schemas.openxmlformats.org/officeDocument/2006/relationships/image" Target="../media/image37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2.png"/><Relationship Id="rId10" Type="http://schemas.openxmlformats.org/officeDocument/2006/relationships/image" Target="../media/image182.png"/><Relationship Id="rId1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71.png"/><Relationship Id="rId5" Type="http://schemas.openxmlformats.org/officeDocument/2006/relationships/image" Target="../media/image177.png"/><Relationship Id="rId6" Type="http://schemas.openxmlformats.org/officeDocument/2006/relationships/image" Target="../media/image174.png"/><Relationship Id="rId7" Type="http://schemas.openxmlformats.org/officeDocument/2006/relationships/image" Target="../media/image176.png"/><Relationship Id="rId8" Type="http://schemas.openxmlformats.org/officeDocument/2006/relationships/image" Target="../media/image1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1.png"/><Relationship Id="rId4" Type="http://schemas.openxmlformats.org/officeDocument/2006/relationships/image" Target="../media/image178.png"/><Relationship Id="rId5" Type="http://schemas.openxmlformats.org/officeDocument/2006/relationships/image" Target="../media/image183.png"/><Relationship Id="rId6" Type="http://schemas.openxmlformats.org/officeDocument/2006/relationships/image" Target="../media/image18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8.jpg"/><Relationship Id="rId6" Type="http://schemas.openxmlformats.org/officeDocument/2006/relationships/image" Target="../media/image24.jpg"/><Relationship Id="rId7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41.png"/><Relationship Id="rId7" Type="http://schemas.openxmlformats.org/officeDocument/2006/relationships/image" Target="../media/image31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4.png"/><Relationship Id="rId13" Type="http://schemas.openxmlformats.org/officeDocument/2006/relationships/image" Target="../media/image61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25.png"/><Relationship Id="rId9" Type="http://schemas.openxmlformats.org/officeDocument/2006/relationships/image" Target="../media/image40.png"/><Relationship Id="rId15" Type="http://schemas.openxmlformats.org/officeDocument/2006/relationships/image" Target="../media/image42.png"/><Relationship Id="rId14" Type="http://schemas.openxmlformats.org/officeDocument/2006/relationships/image" Target="../media/image34.png"/><Relationship Id="rId16" Type="http://schemas.openxmlformats.org/officeDocument/2006/relationships/image" Target="../media/image49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47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57.png"/><Relationship Id="rId5" Type="http://schemas.openxmlformats.org/officeDocument/2006/relationships/image" Target="../media/image45.png"/><Relationship Id="rId6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6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g198d941b66d_1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g198d941b66d_1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7871" y="3134106"/>
            <a:ext cx="10184845" cy="2020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g198d941b66d_1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3906" y="4221099"/>
            <a:ext cx="14192772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g198d941b66d_1_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2570" y="5519547"/>
            <a:ext cx="8083866" cy="142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g198d941b66d_1_5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g198d941b66d_1_5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98d941b66d_1_5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2374" y="2039025"/>
            <a:ext cx="9671726" cy="65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g198d941b66d_1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" name="Google Shape;129;g198d941b66d_1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g198d941b66d_1_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7781" y="2538603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g198d941b66d_1_2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8067" y="4344543"/>
            <a:ext cx="2208990" cy="1289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g198d941b66d_1_2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7924" y="5619845"/>
            <a:ext cx="2208990" cy="2039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g198d941b66d_1_2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1907" y="5975597"/>
            <a:ext cx="2208990" cy="1289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g198d941b66d_1_2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81903" y="4166522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g198d941b66d_1_2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96853" y="4166522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g198d941b66d_1_2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664641" y="5788143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g198d941b66d_1_20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752594" y="5800296"/>
            <a:ext cx="2208990" cy="1664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g198d941b66d_1_20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705338" y="7295340"/>
            <a:ext cx="2434019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g198d941b66d_1_20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476899" y="7295340"/>
            <a:ext cx="2584466" cy="153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g198d941b66d_1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g198d941b66d_1_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g198d941b66d_1_2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2579" y="3613737"/>
            <a:ext cx="1586198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g198d941b66d_1_2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1344" y="3613737"/>
            <a:ext cx="1586198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g198d941b66d_1_2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6117" y="5919597"/>
            <a:ext cx="2907649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g198d941b66d_1_2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8768" y="5919597"/>
            <a:ext cx="3075670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g198d941b66d_1_2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29439" y="5919597"/>
            <a:ext cx="2907649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g198d941b66d_1_2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051613" y="3613737"/>
            <a:ext cx="1586198" cy="1536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g198d941b66d_1_2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338953" y="5919597"/>
            <a:ext cx="2907649" cy="2148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g198d941b66d_1_2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49970" y="3613737"/>
            <a:ext cx="1586198" cy="153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g198d941b66d_1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g198d941b66d_1_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98d941b66d_1_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775" y="2711625"/>
            <a:ext cx="8542999" cy="5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98d941b66d_1_2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8925" y="2711625"/>
            <a:ext cx="7258776" cy="553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g198d941b66d_1_2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8213" y="1789651"/>
            <a:ext cx="852492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g198d941b66d_1_2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953766" y="1789647"/>
            <a:ext cx="2142982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g198d941b66d_1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g198d941b66d_1_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98d941b66d_1_2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9900" y="2673725"/>
            <a:ext cx="8101450" cy="62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98d941b66d_1_2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47325" y="2673725"/>
            <a:ext cx="5019286" cy="6233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g198d941b66d_1_2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353" y="1789658"/>
            <a:ext cx="3414427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g198d941b66d_1_2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72998" y="1789661"/>
            <a:ext cx="2460450" cy="1298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98d941b66d_1_273"/>
          <p:cNvSpPr/>
          <p:nvPr/>
        </p:nvSpPr>
        <p:spPr>
          <a:xfrm>
            <a:off x="12429225" y="4751875"/>
            <a:ext cx="2973900" cy="316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98d941b66d_1_273"/>
          <p:cNvSpPr/>
          <p:nvPr/>
        </p:nvSpPr>
        <p:spPr>
          <a:xfrm>
            <a:off x="12429225" y="8307700"/>
            <a:ext cx="2973900" cy="44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g198d941b66d_1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g198d941b66d_1_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98d941b66d_1_2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500" y="2240350"/>
            <a:ext cx="16028631" cy="351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98d941b66d_1_2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418" y="5691795"/>
            <a:ext cx="16028630" cy="3517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8" name="Google Shape;188;g198d941b66d_1_2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4298" y="1335767"/>
            <a:ext cx="3892344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g198d941b66d_1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g198d941b66d_1_3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g198d941b66d_1_3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1971" y="6751272"/>
            <a:ext cx="8524922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g198d941b66d_1_3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72666" y="2153269"/>
            <a:ext cx="1417892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g198d941b66d_1_3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41075" y="2153269"/>
            <a:ext cx="1910239" cy="124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g198d941b66d_1_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g198d941b66d_1_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g198d941b66d_1_3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3319" y="2179272"/>
            <a:ext cx="7316342" cy="245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2" name="Google Shape;212;g198d941b66d_1_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g198d941b66d_1_3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g198d941b66d_1_3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5226" y="6926437"/>
            <a:ext cx="9018269" cy="206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0" name="Google Shape;220;g198d941b66d_1_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g198d941b66d_1_5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98d941b66d_1_5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7363" y="5897356"/>
            <a:ext cx="7276986" cy="267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98d941b66d_1_5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7363" y="2628484"/>
            <a:ext cx="7276987" cy="2675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4" name="Google Shape;224;g198d941b66d_1_5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199" y="1695244"/>
            <a:ext cx="1417892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5" name="Google Shape;225;g198d941b66d_1_5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3206" y="4995959"/>
            <a:ext cx="1417892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g198d941b66d_1_5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39292" y="3612838"/>
            <a:ext cx="9018269" cy="321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g198d941b66d_1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g198d941b66d_1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8533" y="591217"/>
            <a:ext cx="408579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g198d941b66d_1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4538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g198d941b66d_1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5823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g198d941b66d_1_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8070" y="2278856"/>
            <a:ext cx="6952869" cy="1847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" name="Google Shape;30;g198d941b66d_1_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82605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" name="Google Shape;31;g198d941b66d_1_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23526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" name="Google Shape;32;g198d941b66d_1_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906167" y="4585002"/>
            <a:ext cx="1264015" cy="145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g198d941b66d_1_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72012" y="5703999"/>
            <a:ext cx="372289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g198d941b66d_1_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55750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g198d941b66d_1_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81240" y="5703999"/>
            <a:ext cx="35175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" name="Google Shape;36;g198d941b66d_1_7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882324" y="6647545"/>
            <a:ext cx="3311843" cy="1353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g198d941b66d_1_7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90695" y="6647545"/>
            <a:ext cx="3311843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" name="Google Shape;38;g198d941b66d_1_7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58620" y="6647545"/>
            <a:ext cx="3311843" cy="2231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g198d941b66d_1_7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899541" y="6647545"/>
            <a:ext cx="3311843" cy="267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2" name="Google Shape;232;g198d941b66d_1_5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g198d941b66d_1_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98d941b66d_1_5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7300" y="2594135"/>
            <a:ext cx="7315201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g198d941b66d_1_569"/>
          <p:cNvPicPr preferRelativeResize="0"/>
          <p:nvPr/>
        </p:nvPicPr>
        <p:blipFill rotWithShape="1">
          <a:blip r:embed="rId6">
            <a:alphaModFix/>
          </a:blip>
          <a:srcRect b="4658" l="0" r="0" t="-4660"/>
          <a:stretch/>
        </p:blipFill>
        <p:spPr>
          <a:xfrm>
            <a:off x="936773" y="1622987"/>
            <a:ext cx="2871645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g198d941b66d_1_5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57925" y="3735900"/>
            <a:ext cx="9018274" cy="27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2" name="Google Shape;242;g198d941b66d_1_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g198d941b66d_1_5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98d941b66d_1_5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7300" y="2746125"/>
            <a:ext cx="8674700" cy="449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98d941b66d_1_5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9725" y="4558475"/>
            <a:ext cx="3928424" cy="401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g198d941b66d_1_5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9110" y="1890427"/>
            <a:ext cx="2871645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g198d941b66d_1_5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7125" y="2272475"/>
            <a:ext cx="9018274" cy="23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3" name="Google Shape;253;g198d941b66d_1_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g198d941b66d_1_3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98d941b66d_1_3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3250" y="4084575"/>
            <a:ext cx="3962700" cy="42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98d941b66d_1_358"/>
          <p:cNvPicPr preferRelativeResize="0"/>
          <p:nvPr/>
        </p:nvPicPr>
        <p:blipFill rotWithShape="1">
          <a:blip r:embed="rId6">
            <a:alphaModFix/>
          </a:blip>
          <a:srcRect b="0" l="-4350" r="4349" t="0"/>
          <a:stretch/>
        </p:blipFill>
        <p:spPr>
          <a:xfrm>
            <a:off x="5785938" y="4084575"/>
            <a:ext cx="5261974" cy="39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98d941b66d_1_3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87900" y="4084575"/>
            <a:ext cx="4685325" cy="396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g198d941b66d_1_3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6250" y="1745625"/>
            <a:ext cx="2663400" cy="1613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g198d941b66d_1_3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40265" y="2905606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g198d941b66d_1_3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09646" y="2905597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g198d941b66d_1_3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297575" y="2905595"/>
            <a:ext cx="2142982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7" name="Google Shape;267;g198d941b66d_1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g198d941b66d_1_3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98d941b66d_1_3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050" y="3219138"/>
            <a:ext cx="4785275" cy="483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98d941b66d_1_3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5598" y="3197873"/>
            <a:ext cx="4785282" cy="48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98d941b66d_1_3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57250" y="3197873"/>
            <a:ext cx="4713726" cy="4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98d941b66d_1_392"/>
          <p:cNvSpPr/>
          <p:nvPr/>
        </p:nvSpPr>
        <p:spPr>
          <a:xfrm>
            <a:off x="6392025" y="4897675"/>
            <a:ext cx="7312500" cy="39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98d941b66d_1_392"/>
          <p:cNvSpPr/>
          <p:nvPr/>
        </p:nvSpPr>
        <p:spPr>
          <a:xfrm>
            <a:off x="923050" y="4897675"/>
            <a:ext cx="1753800" cy="39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98d941b66d_1_392"/>
          <p:cNvSpPr/>
          <p:nvPr/>
        </p:nvSpPr>
        <p:spPr>
          <a:xfrm>
            <a:off x="4140175" y="647940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98d941b66d_1_392"/>
          <p:cNvSpPr/>
          <p:nvPr/>
        </p:nvSpPr>
        <p:spPr>
          <a:xfrm>
            <a:off x="15113675" y="647940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98d941b66d_1_392"/>
          <p:cNvSpPr/>
          <p:nvPr/>
        </p:nvSpPr>
        <p:spPr>
          <a:xfrm>
            <a:off x="9626925" y="647940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7" name="Google Shape;277;g198d941b66d_1_3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2125" y="1756301"/>
            <a:ext cx="7635449" cy="190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g198d941b66d_1_3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785" y="7758597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g198d941b66d_1_3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02226" y="7758605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g198d941b66d_1_3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623626" y="7758604"/>
            <a:ext cx="2142982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g198d941b66d_1_4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g198d941b66d_1_4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98d941b66d_1_4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5925" y="3457700"/>
            <a:ext cx="4648775" cy="53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98d941b66d_1_4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12163" y="3610100"/>
            <a:ext cx="4648775" cy="53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98d941b66d_1_417"/>
          <p:cNvSpPr/>
          <p:nvPr/>
        </p:nvSpPr>
        <p:spPr>
          <a:xfrm>
            <a:off x="2721763" y="5570350"/>
            <a:ext cx="87642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98d941b66d_1_417"/>
          <p:cNvSpPr/>
          <p:nvPr/>
        </p:nvSpPr>
        <p:spPr>
          <a:xfrm>
            <a:off x="5714863" y="711170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98d941b66d_1_417"/>
          <p:cNvSpPr/>
          <p:nvPr/>
        </p:nvSpPr>
        <p:spPr>
          <a:xfrm>
            <a:off x="12839263" y="7210350"/>
            <a:ext cx="5736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3" name="Google Shape;293;g198d941b66d_1_4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1775" y="1735725"/>
            <a:ext cx="7450900" cy="143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g198d941b66d_1_4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90825" y="2459501"/>
            <a:ext cx="2617100" cy="159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g198d941b66d_1_4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70900" y="2783274"/>
            <a:ext cx="2617100" cy="12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1" name="Google Shape;301;g198d941b66d_1_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g198d941b66d_1_4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98d941b66d_1_4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3675" y="2899780"/>
            <a:ext cx="7381850" cy="5762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4" name="Google Shape;304;g198d941b66d_1_4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96543" y="3426190"/>
            <a:ext cx="5236083" cy="3986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5" name="Google Shape;305;g198d941b66d_1_4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5900" y="1712875"/>
            <a:ext cx="7709626" cy="1483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1" name="Google Shape;311;g198d941b66d_1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g198d941b66d_1_4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98d941b66d_1_4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53250" y="3513075"/>
            <a:ext cx="4769749" cy="50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98d941b66d_1_4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6925" y="3513075"/>
            <a:ext cx="4797825" cy="521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g198d941b66d_1_4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5240" y="2699181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g198d941b66d_1_4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71434" y="2699172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g198d941b66d_1_4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6175" y="1871850"/>
            <a:ext cx="7581725" cy="14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3" name="Google Shape;323;g198d941b66d_1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g198d941b66d_1_4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98d941b66d_1_4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6750" y="4075475"/>
            <a:ext cx="4595949" cy="41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98d941b66d_1_4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0625" y="4027975"/>
            <a:ext cx="4246250" cy="46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98d941b66d_1_4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25500" y="3799375"/>
            <a:ext cx="4947249" cy="47550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98d941b66d_1_450"/>
          <p:cNvSpPr/>
          <p:nvPr/>
        </p:nvSpPr>
        <p:spPr>
          <a:xfrm>
            <a:off x="1183025" y="6846525"/>
            <a:ext cx="12384600" cy="25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98d941b66d_1_450"/>
          <p:cNvSpPr/>
          <p:nvPr/>
        </p:nvSpPr>
        <p:spPr>
          <a:xfrm>
            <a:off x="3003925" y="7187175"/>
            <a:ext cx="444600" cy="55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198d941b66d_1_450"/>
          <p:cNvSpPr/>
          <p:nvPr/>
        </p:nvSpPr>
        <p:spPr>
          <a:xfrm>
            <a:off x="8673850" y="7285800"/>
            <a:ext cx="444600" cy="55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98d941b66d_1_450"/>
          <p:cNvSpPr/>
          <p:nvPr/>
        </p:nvSpPr>
        <p:spPr>
          <a:xfrm>
            <a:off x="13676825" y="7263375"/>
            <a:ext cx="444600" cy="55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2" name="Google Shape;332;g198d941b66d_1_4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5577" y="1869151"/>
            <a:ext cx="7820673" cy="150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3" name="Google Shape;333;g198d941b66d_1_4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09990" y="3003256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4" name="Google Shape;334;g198d941b66d_1_4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93609" y="3003247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5" name="Google Shape;335;g198d941b66d_1_4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827625" y="3003245"/>
            <a:ext cx="2142982" cy="12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1" name="Google Shape;341;g198d941b66d_1_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2" name="Google Shape;342;g198d941b66d_1_4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98d941b66d_1_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050" y="3934429"/>
            <a:ext cx="4614800" cy="451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98d941b66d_1_4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9950" y="3934425"/>
            <a:ext cx="4614799" cy="47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98d941b66d_1_4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11650" y="3934425"/>
            <a:ext cx="4804875" cy="46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98d941b66d_1_430"/>
          <p:cNvSpPr/>
          <p:nvPr/>
        </p:nvSpPr>
        <p:spPr>
          <a:xfrm>
            <a:off x="1070425" y="5493425"/>
            <a:ext cx="121389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198d941b66d_1_430"/>
          <p:cNvSpPr/>
          <p:nvPr/>
        </p:nvSpPr>
        <p:spPr>
          <a:xfrm>
            <a:off x="4010575" y="6010500"/>
            <a:ext cx="444600" cy="1668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198d941b66d_1_430"/>
          <p:cNvSpPr/>
          <p:nvPr/>
        </p:nvSpPr>
        <p:spPr>
          <a:xfrm>
            <a:off x="9344575" y="6086700"/>
            <a:ext cx="444600" cy="1668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98d941b66d_1_430"/>
          <p:cNvSpPr/>
          <p:nvPr/>
        </p:nvSpPr>
        <p:spPr>
          <a:xfrm>
            <a:off x="14678575" y="6162900"/>
            <a:ext cx="444600" cy="1516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g198d941b66d_1_430"/>
          <p:cNvCxnSpPr/>
          <p:nvPr/>
        </p:nvCxnSpPr>
        <p:spPr>
          <a:xfrm>
            <a:off x="9895650" y="3702425"/>
            <a:ext cx="14160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1" name="Google Shape;351;g198d941b66d_1_430"/>
          <p:cNvCxnSpPr/>
          <p:nvPr/>
        </p:nvCxnSpPr>
        <p:spPr>
          <a:xfrm>
            <a:off x="4550125" y="3702425"/>
            <a:ext cx="14160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preencoded.png" id="352" name="Google Shape;352;g198d941b66d_1_4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5055" y="2961584"/>
            <a:ext cx="2851928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g198d941b66d_1_4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33466" y="2961572"/>
            <a:ext cx="2142982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g198d941b66d_1_4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14103" y="2963357"/>
            <a:ext cx="2142982" cy="1294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g198d941b66d_1_4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2038" y="1962824"/>
            <a:ext cx="12383774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98d941b66d_1_430"/>
          <p:cNvSpPr/>
          <p:nvPr/>
        </p:nvSpPr>
        <p:spPr>
          <a:xfrm>
            <a:off x="4010575" y="6397275"/>
            <a:ext cx="4446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198d941b66d_1_430"/>
          <p:cNvSpPr/>
          <p:nvPr/>
        </p:nvSpPr>
        <p:spPr>
          <a:xfrm>
            <a:off x="9344575" y="6480900"/>
            <a:ext cx="4446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198d941b66d_1_430"/>
          <p:cNvSpPr/>
          <p:nvPr/>
        </p:nvSpPr>
        <p:spPr>
          <a:xfrm>
            <a:off x="14678575" y="7281125"/>
            <a:ext cx="4446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4" name="Google Shape;364;g198d941b66d_1_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5" name="Google Shape;365;g198d941b66d_1_4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6" name="Google Shape;366;g198d941b66d_1_4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1658" y="6751844"/>
            <a:ext cx="1420035" cy="12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7" name="Google Shape;367;g198d941b66d_1_4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56575" y="6751844"/>
            <a:ext cx="1420035" cy="124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" name="Google Shape;45;g198d941b66d_1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g198d941b66d_1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6462" y="56604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8d941b66d_1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6594" y="2682037"/>
            <a:ext cx="6041099" cy="36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8d941b66d_1_120"/>
          <p:cNvPicPr preferRelativeResize="0"/>
          <p:nvPr/>
        </p:nvPicPr>
        <p:blipFill rotWithShape="1">
          <a:blip r:embed="rId6">
            <a:alphaModFix/>
          </a:blip>
          <a:srcRect b="28320" l="0" r="0" t="0"/>
          <a:stretch/>
        </p:blipFill>
        <p:spPr>
          <a:xfrm>
            <a:off x="9393381" y="2719600"/>
            <a:ext cx="5547900" cy="359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g198d941b66d_1_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3638" y="6785764"/>
            <a:ext cx="5029200" cy="153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3" name="Google Shape;373;g198d941b66d_1_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g198d941b66d_1_5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g198d941b66d_1_5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9511" y="2917508"/>
            <a:ext cx="3508581" cy="1218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g198d941b66d_1_5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8149" y="2968800"/>
            <a:ext cx="1157430" cy="1197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g198d941b66d_1_5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77483" y="3046095"/>
            <a:ext cx="3508581" cy="1218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g198d941b66d_1_5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76551" y="3062954"/>
            <a:ext cx="1157430" cy="1197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g198d941b66d_1_5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25523" y="5913025"/>
            <a:ext cx="3508581" cy="1218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0" name="Google Shape;380;g198d941b66d_1_5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26734" y="5963745"/>
            <a:ext cx="1157430" cy="1197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1" name="Google Shape;381;g198d941b66d_1_5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51790" y="6087189"/>
            <a:ext cx="3508581" cy="1218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2" name="Google Shape;382;g198d941b66d_1_5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40857" y="6138339"/>
            <a:ext cx="1157430" cy="119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8" name="Google Shape;388;g198d941b66d_1_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g198d941b66d_1_5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7317" y="2927366"/>
            <a:ext cx="6313361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0" name="Google Shape;390;g198d941b66d_1_5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49665" y="2927223"/>
            <a:ext cx="5125212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g198d941b66d_1_5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1208" y="4741736"/>
            <a:ext cx="7027021" cy="135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g198d941b66d_1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g198d941b66d_1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6462" y="566042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198d941b66d_1_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38284" y="2002937"/>
            <a:ext cx="4704817" cy="46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198d941b66d_1_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781" y="2598351"/>
            <a:ext cx="5809318" cy="376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g198d941b66d_1_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3638" y="6792856"/>
            <a:ext cx="5029200" cy="153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g198d941b66d_1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g198d941b66d_1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0137" y="5698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g198d941b66d_1_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9213" y="4425696"/>
            <a:ext cx="3177111" cy="2066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g198d941b66d_1_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4457" y="2041969"/>
            <a:ext cx="1566624" cy="1408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g198d941b66d_1_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32211" y="3657600"/>
            <a:ext cx="3440716" cy="3602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g198d941b66d_1_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45039" y="2041969"/>
            <a:ext cx="1566624" cy="14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g198d941b66d_1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g198d941b66d_1_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2411" y="2418445"/>
            <a:ext cx="1795510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g198d941b66d_1_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1631" y="3995357"/>
            <a:ext cx="2837069" cy="1225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g198d941b66d_1_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7240" y="3995357"/>
            <a:ext cx="2837069" cy="1225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g198d941b66d_1_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94956" y="3995357"/>
            <a:ext cx="3411998" cy="1225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g198d941b66d_1_1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17745" y="3995357"/>
            <a:ext cx="2837069" cy="1225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g198d941b66d_1_1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38764" y="5026771"/>
            <a:ext cx="3002661" cy="2459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g198d941b66d_1_1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97780" y="5026771"/>
            <a:ext cx="3390138" cy="2459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g198d941b66d_1_1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99696" y="5026771"/>
            <a:ext cx="3002661" cy="2459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g198d941b66d_1_1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735020" y="5026914"/>
            <a:ext cx="3002661" cy="2459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g198d941b66d_1_1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68237" y="591217"/>
            <a:ext cx="424624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g198d941b66d_1_1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868019" y="2418445"/>
            <a:ext cx="1795510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g198d941b66d_1_1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03486" y="2418445"/>
            <a:ext cx="1795510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g198d941b66d_1_1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338810" y="2418445"/>
            <a:ext cx="1795510" cy="144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g198d941b66d_1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g198d941b66d_1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8212" y="562242"/>
            <a:ext cx="424624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98d941b66d_1_167"/>
          <p:cNvSpPr txBox="1"/>
          <p:nvPr/>
        </p:nvSpPr>
        <p:spPr>
          <a:xfrm>
            <a:off x="3281450" y="5962400"/>
            <a:ext cx="83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198d941b66d_1_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800" y="2249650"/>
            <a:ext cx="7206600" cy="6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98d941b66d_1_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05875" y="2249650"/>
            <a:ext cx="8033450" cy="632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g198d941b66d_1_167"/>
          <p:cNvCxnSpPr/>
          <p:nvPr/>
        </p:nvCxnSpPr>
        <p:spPr>
          <a:xfrm>
            <a:off x="7639200" y="5457375"/>
            <a:ext cx="14160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g198d941b66d_1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g198d941b66d_1_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1712" y="56226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g198d941b66d_1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56480" cy="987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g198d941b66d_1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0637" y="576717"/>
            <a:ext cx="424624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2022-11-24T08:24:43Z</dcterms:created>
  <dc:creator>mangoboard.net_21538697</dc:creator>
</cp:coreProperties>
</file>